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7" r:id="rId6"/>
    <p:sldId id="268" r:id="rId7"/>
    <p:sldId id="271" r:id="rId8"/>
    <p:sldId id="273" r:id="rId9"/>
    <p:sldId id="274" r:id="rId10"/>
    <p:sldId id="275" r:id="rId11"/>
    <p:sldId id="258" r:id="rId12"/>
    <p:sldId id="263" r:id="rId13"/>
    <p:sldId id="261" r:id="rId14"/>
    <p:sldId id="269" r:id="rId15"/>
    <p:sldId id="270" r:id="rId16"/>
    <p:sldId id="272" r:id="rId17"/>
    <p:sldId id="276" r:id="rId18"/>
    <p:sldId id="283" r:id="rId19"/>
    <p:sldId id="278" r:id="rId20"/>
    <p:sldId id="279" r:id="rId21"/>
    <p:sldId id="281" r:id="rId22"/>
    <p:sldId id="280" r:id="rId23"/>
    <p:sldId id="285" r:id="rId24"/>
    <p:sldId id="260" r:id="rId25"/>
    <p:sldId id="264" r:id="rId26"/>
    <p:sldId id="265" r:id="rId27"/>
    <p:sldId id="284" r:id="rId28"/>
    <p:sldId id="286" r:id="rId29"/>
    <p:sldId id="277" r:id="rId30"/>
    <p:sldId id="28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9AC53E-6D98-4171-878A-9C1D6BC84082}" v="319" dt="2018-05-02T09:02:55.749"/>
    <p1510:client id="{48ABB773-67DA-4CD0-A8E9-ED04EFBE93B6}" v="239" dt="2018-05-02T10:26:39.624"/>
    <p1510:client id="{4AC9B76E-02B4-43D2-9208-846F785406DE}" v="483" dt="2018-05-02T10:20:21.988"/>
    <p1510:client id="{47E4632B-C606-42C6-BA97-763F834C4916}" v="361" dt="2018-05-02T10:21:56.677"/>
    <p1510:client id="{DD8661B9-64E9-465F-8BA9-6B4EEE356658}" v="418" dt="2018-05-02T09:38:52.482"/>
    <p1510:client id="{3E83126B-F2ED-4276-96FB-FCFD7CA7965B}" v="2" dt="2018-05-02T09:08:21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02.05.2018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C96F5457-1875-4E46-B9F6-A41A92C6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6" y="1375"/>
            <a:ext cx="12134045" cy="68533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A4DD1D3B-F26A-4816-9892-22FC8FC26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1352" y="-54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xmlns="" id="{0496ACED-9F6B-4CC5-A927-FB932E0FA2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" y="4570785"/>
            <a:ext cx="4039759" cy="14500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de-DE" sz="2800" err="1">
                <a:cs typeface="Calibri Light"/>
              </a:rPr>
              <a:t>Projet</a:t>
            </a:r>
            <a:r>
              <a:rPr lang="de-DE" sz="2800">
                <a:cs typeface="Calibri Light"/>
              </a:rPr>
              <a:t> de </a:t>
            </a:r>
            <a:r>
              <a:rPr lang="de-DE" sz="2800" err="1">
                <a:cs typeface="Calibri Light"/>
              </a:rPr>
              <a:t>fin</a:t>
            </a:r>
            <a:r>
              <a:rPr lang="de-DE" sz="2800">
                <a:cs typeface="Calibri Light"/>
              </a:rPr>
              <a:t> </a:t>
            </a:r>
            <a:r>
              <a:rPr lang="de-DE" sz="2800" err="1">
                <a:cs typeface="Calibri Light"/>
              </a:rPr>
              <a:t>d'année</a:t>
            </a:r>
            <a:endParaRPr lang="de-DE" sz="2800" err="1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1400">
                <a:cs typeface="Calibri"/>
              </a:rPr>
              <a:t>Dark Waffle</a:t>
            </a:r>
            <a:endParaRPr lang="de-DE" sz="1400" err="1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F6C20-8DC4-4D02-9F19-6098B4A6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Les </a:t>
            </a:r>
            <a:r>
              <a:rPr lang="en-US" dirty="0" err="1">
                <a:latin typeface="Market Deco" panose="02000000000000000000" pitchFamily="2" charset="0"/>
                <a:cs typeface="Calibri Light"/>
              </a:rPr>
              <a:t>particules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BCA5A60-A00C-435C-9A41-3C0407E27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630" y="1652597"/>
            <a:ext cx="2348334" cy="457199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66520B86-D973-40AB-9B4A-D8345DC8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31" y="2688582"/>
            <a:ext cx="1714500" cy="18859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CFE34194-F6E8-4FD0-B613-7676E86DB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25" y="2930649"/>
            <a:ext cx="4122516" cy="16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5BF92-E857-4B3F-AA27-8DBAAA34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Restructuration du code</a:t>
            </a:r>
            <a:endParaRPr lang="en-US" dirty="0">
              <a:latin typeface="Market Dec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ACCCC6-A71E-47F5-832A-633044B10838}"/>
              </a:ext>
            </a:extLst>
          </p:cNvPr>
          <p:cNvSpPr txBox="1"/>
          <p:nvPr/>
        </p:nvSpPr>
        <p:spPr>
          <a:xfrm>
            <a:off x="3244572" y="2167834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Abstract </a:t>
            </a:r>
            <a:r>
              <a:rPr lang="en-US" i="1" err="1">
                <a:cs typeface="Calibri"/>
              </a:rPr>
              <a:t>Human.cs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E34B98-C1C4-4301-89A3-6AEBEB19ACEE}"/>
              </a:ext>
            </a:extLst>
          </p:cNvPr>
          <p:cNvSpPr txBox="1"/>
          <p:nvPr/>
        </p:nvSpPr>
        <p:spPr>
          <a:xfrm>
            <a:off x="6701183" y="2167834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Interface </a:t>
            </a:r>
            <a:r>
              <a:rPr lang="en-US" i="1" err="1">
                <a:cs typeface="Calibri"/>
              </a:rPr>
              <a:t>ITarget.cs</a:t>
            </a:r>
            <a:endParaRPr lang="en-US" err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4C1FA4-7580-4995-93A0-373F1A5937A6}"/>
              </a:ext>
            </a:extLst>
          </p:cNvPr>
          <p:cNvSpPr txBox="1"/>
          <p:nvPr/>
        </p:nvSpPr>
        <p:spPr>
          <a:xfrm>
            <a:off x="3244575" y="3945834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err="1"/>
              <a:t>Bot.cs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FD46F8-A6B4-40BD-91D8-8CB86C90C961}"/>
              </a:ext>
            </a:extLst>
          </p:cNvPr>
          <p:cNvSpPr txBox="1"/>
          <p:nvPr/>
        </p:nvSpPr>
        <p:spPr>
          <a:xfrm>
            <a:off x="6701182" y="3978965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err="1"/>
              <a:t>Player.cs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5140C49-26B3-4CB7-87BA-12B4206D524D}"/>
              </a:ext>
            </a:extLst>
          </p:cNvPr>
          <p:cNvCxnSpPr/>
          <p:nvPr/>
        </p:nvCxnSpPr>
        <p:spPr>
          <a:xfrm flipH="1">
            <a:off x="4554333" y="2546624"/>
            <a:ext cx="13251" cy="1411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4BF0BE9-8263-4251-91FF-120DCC7ADACD}"/>
              </a:ext>
            </a:extLst>
          </p:cNvPr>
          <p:cNvCxnSpPr>
            <a:cxnSpLocks/>
          </p:cNvCxnSpPr>
          <p:nvPr/>
        </p:nvCxnSpPr>
        <p:spPr>
          <a:xfrm flipH="1">
            <a:off x="8055116" y="2546624"/>
            <a:ext cx="13251" cy="1411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A1C6DEB-8F99-42BF-A453-B28A61C9F054}"/>
              </a:ext>
            </a:extLst>
          </p:cNvPr>
          <p:cNvCxnSpPr>
            <a:cxnSpLocks/>
          </p:cNvCxnSpPr>
          <p:nvPr/>
        </p:nvCxnSpPr>
        <p:spPr>
          <a:xfrm flipH="1">
            <a:off x="5316332" y="2546624"/>
            <a:ext cx="2166729" cy="13892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495A90B-E3E0-4A80-89CD-D1179F8CEB0D}"/>
              </a:ext>
            </a:extLst>
          </p:cNvPr>
          <p:cNvCxnSpPr>
            <a:cxnSpLocks/>
          </p:cNvCxnSpPr>
          <p:nvPr/>
        </p:nvCxnSpPr>
        <p:spPr>
          <a:xfrm>
            <a:off x="5351672" y="2546624"/>
            <a:ext cx="2361097" cy="14334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0F85D88-1445-4048-91EC-ADB72E04C4ED}"/>
              </a:ext>
            </a:extLst>
          </p:cNvPr>
          <p:cNvCxnSpPr>
            <a:cxnSpLocks/>
          </p:cNvCxnSpPr>
          <p:nvPr/>
        </p:nvCxnSpPr>
        <p:spPr>
          <a:xfrm flipH="1">
            <a:off x="965201" y="4766363"/>
            <a:ext cx="234122" cy="1855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648F021-7CE2-45C3-B961-031CA49CD74F}"/>
              </a:ext>
            </a:extLst>
          </p:cNvPr>
          <p:cNvCxnSpPr>
            <a:cxnSpLocks/>
          </p:cNvCxnSpPr>
          <p:nvPr/>
        </p:nvCxnSpPr>
        <p:spPr>
          <a:xfrm flipH="1">
            <a:off x="1009377" y="5219146"/>
            <a:ext cx="223077" cy="18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32D3EC-4DAB-44F2-A929-C2E4FF2C923C}"/>
              </a:ext>
            </a:extLst>
          </p:cNvPr>
          <p:cNvSpPr txBox="1"/>
          <p:nvPr/>
        </p:nvSpPr>
        <p:spPr>
          <a:xfrm>
            <a:off x="1245706" y="4619487"/>
            <a:ext cx="22020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Implémente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AF332FD-E52C-451D-A649-D96EAB15076C}"/>
              </a:ext>
            </a:extLst>
          </p:cNvPr>
          <p:cNvSpPr txBox="1"/>
          <p:nvPr/>
        </p:nvSpPr>
        <p:spPr>
          <a:xfrm>
            <a:off x="1190489" y="5116441"/>
            <a:ext cx="22020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Hérite</a:t>
            </a:r>
          </a:p>
        </p:txBody>
      </p:sp>
    </p:spTree>
    <p:extLst>
      <p:ext uri="{BB962C8B-B14F-4D97-AF65-F5344CB8AC3E}">
        <p14:creationId xmlns:p14="http://schemas.microsoft.com/office/powerpoint/2010/main" val="9953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A61C2-A348-44BE-99A3-E5AEFBC0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Le garde (PNJ)</a:t>
            </a:r>
            <a:endParaRPr lang="fr-FR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EE170B36-BFDF-4160-B55E-CDA0F724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848" y="1825625"/>
            <a:ext cx="7224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E6C781-52B6-4529-850D-EEA4E434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arket Deco" panose="02000000000000000000" pitchFamily="2" charset="0"/>
                <a:cs typeface="Calibri Light"/>
              </a:rPr>
              <a:t>GamePlay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C4D59D95-DA5D-437A-92F7-1BE6F9077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111" y="1825625"/>
            <a:ext cx="6667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772BBE-DA2E-450B-A956-FFDC524E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Joueur accroupi et bras en vue FPS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EE12DDEF-9447-4C2D-BEF1-3E242ECF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2" y="2255108"/>
            <a:ext cx="10584068" cy="31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10B3AC-9DC4-4973-84BB-5B252167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200" dirty="0" err="1">
                <a:latin typeface="Market Deco" panose="02000000000000000000" pitchFamily="2" charset="0"/>
                <a:cs typeface="Calibri Light"/>
              </a:rPr>
              <a:t>FallenCoin</a:t>
            </a:r>
            <a:r>
              <a:rPr lang="fr-FR" sz="4200" dirty="0">
                <a:latin typeface="Market Deco" panose="02000000000000000000" pitchFamily="2" charset="0"/>
                <a:cs typeface="Calibri Light"/>
              </a:rPr>
              <a:t> et Gestionnaire des </a:t>
            </a:r>
            <a:r>
              <a:rPr lang="fr-FR" sz="4200" dirty="0" err="1" smtClean="0">
                <a:latin typeface="Market Deco" panose="02000000000000000000" pitchFamily="2" charset="0"/>
                <a:cs typeface="Calibri Light"/>
              </a:rPr>
              <a:t>tAches</a:t>
            </a:r>
            <a:endParaRPr lang="en-US" sz="4200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B837D8A-D2F5-4A5B-BF89-71B023670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352" y="1792495"/>
            <a:ext cx="5626077" cy="43513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B0B2DB6B-4AEB-4EE7-B239-318CE7BA5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5" t="7438" r="12414" b="7851"/>
          <a:stretch/>
        </p:blipFill>
        <p:spPr>
          <a:xfrm>
            <a:off x="6513446" y="2134703"/>
            <a:ext cx="5682234" cy="344930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xmlns="" id="{61DDDBC0-6F73-413E-B304-B35876DC7E8B}"/>
              </a:ext>
            </a:extLst>
          </p:cNvPr>
          <p:cNvSpPr/>
          <p:nvPr/>
        </p:nvSpPr>
        <p:spPr>
          <a:xfrm>
            <a:off x="9472014" y="3114902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490E8A-3DD5-435E-B569-6DD64022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Statistiques</a:t>
            </a:r>
            <a:endParaRPr lang="fr-FR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2B5667C8-FF63-4A2D-967B-3EB3A8E33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855" y="1825625"/>
            <a:ext cx="7792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9B2E3-842F-4916-9BBB-4F3C806E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Synchronisation jeu-serveur web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E4450D-2736-48B1-A3CF-AC6714AA124F}"/>
              </a:ext>
            </a:extLst>
          </p:cNvPr>
          <p:cNvSpPr txBox="1"/>
          <p:nvPr/>
        </p:nvSpPr>
        <p:spPr>
          <a:xfrm>
            <a:off x="1731616" y="2808356"/>
            <a:ext cx="230146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sng" err="1"/>
              <a:t>Player</a:t>
            </a:r>
            <a:r>
              <a:rPr lang="en-US" i="1" u="sng" err="1">
                <a:cs typeface="Calibri"/>
              </a:rPr>
              <a:t>_Net.cs</a:t>
            </a:r>
          </a:p>
          <a:p>
            <a:pPr algn="ctr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void Die()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FBF17B-0D22-461B-9FBE-E71E9AA15434}"/>
              </a:ext>
            </a:extLst>
          </p:cNvPr>
          <p:cNvSpPr txBox="1"/>
          <p:nvPr/>
        </p:nvSpPr>
        <p:spPr>
          <a:xfrm>
            <a:off x="7650917" y="2742095"/>
            <a:ext cx="230146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sng" err="1"/>
              <a:t>userInfo.</a:t>
            </a:r>
            <a:r>
              <a:rPr lang="en-US" i="1" u="sng" err="1">
                <a:cs typeface="Calibri"/>
              </a:rPr>
              <a:t>php</a:t>
            </a:r>
          </a:p>
          <a:p>
            <a:pPr algn="ctr"/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Mise à jour de la base de donnée</a:t>
            </a:r>
          </a:p>
          <a:p>
            <a:endParaRPr lang="en-US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0731B73-8549-4ACB-9E3A-714227C76685}"/>
              </a:ext>
            </a:extLst>
          </p:cNvPr>
          <p:cNvCxnSpPr/>
          <p:nvPr/>
        </p:nvCxnSpPr>
        <p:spPr>
          <a:xfrm flipV="1">
            <a:off x="4026452" y="3405809"/>
            <a:ext cx="3631095" cy="13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B3C0AA-33C9-4179-B3BF-8C8E47A0B8CA}"/>
              </a:ext>
            </a:extLst>
          </p:cNvPr>
          <p:cNvSpPr txBox="1"/>
          <p:nvPr/>
        </p:nvSpPr>
        <p:spPr>
          <a:xfrm>
            <a:off x="4680227" y="2697921"/>
            <a:ext cx="232354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Envoie </a:t>
            </a:r>
            <a:r>
              <a:rPr lang="fr-FR" i="1" err="1">
                <a:cs typeface="Calibri"/>
              </a:rPr>
              <a:t>death</a:t>
            </a:r>
            <a:r>
              <a:rPr lang="fr-FR" i="1">
                <a:cs typeface="Calibri"/>
              </a:rPr>
              <a:t> en argument POST</a:t>
            </a:r>
          </a:p>
        </p:txBody>
      </p:sp>
    </p:spTree>
    <p:extLst>
      <p:ext uri="{BB962C8B-B14F-4D97-AF65-F5344CB8AC3E}">
        <p14:creationId xmlns:p14="http://schemas.microsoft.com/office/powerpoint/2010/main" val="36585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34B6E4-F0AB-41FE-80EB-A45203CC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A venir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380AE4F-E90E-47EF-9603-3B19271D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800" y="1825625"/>
            <a:ext cx="68863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F13509B-C846-495A-B14D-D2C7EE68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Market Deco" panose="02000000000000000000" pitchFamily="2" charset="0"/>
                <a:cs typeface="Calibri Light"/>
              </a:rPr>
              <a:t>CrEation</a:t>
            </a:r>
            <a:r>
              <a:rPr lang="fr-FR" dirty="0" smtClean="0">
                <a:latin typeface="Market Deco" panose="02000000000000000000" pitchFamily="2" charset="0"/>
                <a:cs typeface="Calibri Light"/>
              </a:rPr>
              <a:t> </a:t>
            </a:r>
            <a:r>
              <a:rPr lang="fr-FR" dirty="0">
                <a:latin typeface="Market Deco" panose="02000000000000000000" pitchFamily="2" charset="0"/>
                <a:cs typeface="Calibri Light"/>
              </a:rPr>
              <a:t>des logo pour les rangs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594C729-83CC-4112-8D91-BD46AFAA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Nom choisi par des personnages ou objets marquant des années 80</a:t>
            </a:r>
          </a:p>
          <a:p>
            <a:r>
              <a:rPr lang="fr-FR">
                <a:cs typeface="Calibri"/>
              </a:rPr>
              <a:t>Réalisation des images illustrant ce nom</a:t>
            </a:r>
          </a:p>
          <a:p>
            <a:endParaRPr lang="fr-FR"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xmlns="" id="{C14E22F3-6855-4626-A543-714656F1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56" y="2964255"/>
            <a:ext cx="6078186" cy="34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27D12-7D3A-4016-BA8B-B9CB8CB8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arket Deco" panose="02000000000000000000" pitchFamily="2" charset="0"/>
                <a:cs typeface="Calibri Light"/>
              </a:rPr>
              <a:t>L'avancement</a:t>
            </a:r>
            <a:r>
              <a:rPr lang="en-US" dirty="0">
                <a:latin typeface="Market Deco" panose="02000000000000000000" pitchFamily="2" charset="0"/>
                <a:cs typeface="Calibri Light"/>
              </a:rPr>
              <a:t> du </a:t>
            </a:r>
            <a:r>
              <a:rPr lang="en-US" dirty="0" err="1">
                <a:latin typeface="Market Deco" panose="02000000000000000000" pitchFamily="2" charset="0"/>
                <a:cs typeface="Calibri Light"/>
              </a:rPr>
              <a:t>projet</a:t>
            </a:r>
            <a:endParaRPr lang="en-US" dirty="0">
              <a:latin typeface="Market Deco" panose="02000000000000000000" pitchFamily="2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890B5A-4B1D-45E5-8057-09D0F7E8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Un </a:t>
            </a:r>
            <a:r>
              <a:rPr lang="en-US" dirty="0" err="1">
                <a:cs typeface="Calibri"/>
              </a:rPr>
              <a:t>projet</a:t>
            </a:r>
            <a:r>
              <a:rPr lang="en-US" dirty="0">
                <a:cs typeface="Calibri"/>
              </a:rPr>
              <a:t> qui </a:t>
            </a:r>
            <a:r>
              <a:rPr lang="en-US" dirty="0" err="1">
                <a:cs typeface="Calibri"/>
              </a:rPr>
              <a:t>évolue</a:t>
            </a:r>
            <a:r>
              <a:rPr lang="en-US" dirty="0">
                <a:cs typeface="Calibri"/>
              </a:rPr>
              <a:t>:</a:t>
            </a:r>
          </a:p>
          <a:p>
            <a:pPr lvl="1"/>
            <a:r>
              <a:rPr lang="en-US" dirty="0" err="1">
                <a:cs typeface="Calibri"/>
              </a:rPr>
              <a:t>Deux</a:t>
            </a:r>
            <a:r>
              <a:rPr lang="en-US" dirty="0">
                <a:cs typeface="Calibri"/>
              </a:rPr>
              <a:t> map solo et multi </a:t>
            </a:r>
            <a:r>
              <a:rPr lang="en-US" dirty="0" err="1">
                <a:cs typeface="Calibri"/>
              </a:rPr>
              <a:t>jouables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Les </a:t>
            </a:r>
            <a:r>
              <a:rPr lang="fr-FR" dirty="0">
                <a:cs typeface="Calibri"/>
              </a:rPr>
              <a:t>principales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mecaniques</a:t>
            </a:r>
            <a:r>
              <a:rPr lang="en-US" dirty="0">
                <a:cs typeface="Calibri"/>
              </a:rPr>
              <a:t> du </a:t>
            </a:r>
            <a:r>
              <a:rPr lang="en-US" dirty="0" err="1">
                <a:cs typeface="Calibri"/>
              </a:rPr>
              <a:t>joueur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fixées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Des </a:t>
            </a:r>
            <a:r>
              <a:rPr lang="en-US" dirty="0" err="1">
                <a:cs typeface="Calibri"/>
              </a:rPr>
              <a:t>interraction</a:t>
            </a:r>
            <a:r>
              <a:rPr lang="en-US" dirty="0">
                <a:cs typeface="Calibri"/>
              </a:rPr>
              <a:t> avec </a:t>
            </a:r>
            <a:r>
              <a:rPr lang="en-US" dirty="0" err="1">
                <a:cs typeface="Calibri"/>
              </a:rPr>
              <a:t>l'environnement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Un navigation </a:t>
            </a:r>
            <a:r>
              <a:rPr lang="en-US" dirty="0" err="1">
                <a:cs typeface="Calibri"/>
              </a:rPr>
              <a:t>facilité</a:t>
            </a:r>
            <a:r>
              <a:rPr lang="en-US" dirty="0">
                <a:cs typeface="Calibri"/>
              </a:rPr>
              <a:t> par </a:t>
            </a:r>
            <a:r>
              <a:rPr lang="en-US" dirty="0" err="1">
                <a:cs typeface="Calibri"/>
              </a:rPr>
              <a:t>l'interface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Un site web 100% </a:t>
            </a:r>
            <a:r>
              <a:rPr lang="en-US" dirty="0" err="1">
                <a:cs typeface="Calibri"/>
              </a:rPr>
              <a:t>fonctionnel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Pas de </a:t>
            </a:r>
            <a:r>
              <a:rPr lang="en-US" dirty="0" err="1">
                <a:cs typeface="Calibri"/>
              </a:rPr>
              <a:t>réel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problème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developpement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Une</a:t>
            </a:r>
            <a:r>
              <a:rPr lang="en-US" dirty="0">
                <a:cs typeface="Calibri"/>
              </a:rPr>
              <a:t> remise au travail difficile après la première </a:t>
            </a:r>
            <a:r>
              <a:rPr lang="en-US" dirty="0" err="1">
                <a:cs typeface="Calibri"/>
              </a:rPr>
              <a:t>soutenance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0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59750B9-9A5E-4D3A-A7FE-5075399E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Niveau 1 et niveau </a:t>
            </a:r>
            <a:r>
              <a:rPr lang="fr-FR" dirty="0" smtClean="0">
                <a:latin typeface="Market Deco" panose="02000000000000000000" pitchFamily="2" charset="0"/>
                <a:cs typeface="Calibri Light"/>
              </a:rPr>
              <a:t>2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053371A-4889-435D-AB16-96F76D21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Finition du niveau 1</a:t>
            </a:r>
          </a:p>
          <a:p>
            <a:r>
              <a:rPr lang="fr-FR">
                <a:cs typeface="Calibri"/>
              </a:rPr>
              <a:t>Conception du niveau 2</a:t>
            </a:r>
          </a:p>
          <a:p>
            <a:r>
              <a:rPr lang="fr-FR">
                <a:cs typeface="Calibri"/>
              </a:rPr>
              <a:t>Amélioration par l'apport de décors</a:t>
            </a:r>
          </a:p>
          <a:p>
            <a:endParaRPr lang="fr-FR"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xmlns="" id="{D0BE679F-2D8D-4A70-91BC-8F521301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86" y="3102799"/>
            <a:ext cx="8245433" cy="46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D058E5D-3F03-4174-BFA2-F8544B86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Market Deco" panose="02000000000000000000" pitchFamily="2" charset="0"/>
                <a:cs typeface="Calibri Light"/>
              </a:rPr>
              <a:t>LumiEres</a:t>
            </a:r>
            <a:r>
              <a:rPr lang="fr-FR" dirty="0" smtClean="0">
                <a:latin typeface="Market Deco" panose="02000000000000000000" pitchFamily="2" charset="0"/>
                <a:cs typeface="Calibri Light"/>
              </a:rPr>
              <a:t> </a:t>
            </a:r>
            <a:r>
              <a:rPr lang="fr-FR" dirty="0">
                <a:latin typeface="Market Deco" panose="02000000000000000000" pitchFamily="2" charset="0"/>
                <a:cs typeface="Calibri Light"/>
              </a:rPr>
              <a:t>et textures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EAFEEA6-BCA8-4F2E-AA34-E34D7F27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Modification des lumières, apport des ombres</a:t>
            </a:r>
          </a:p>
          <a:p>
            <a:r>
              <a:rPr lang="fr-FR">
                <a:cs typeface="Calibri"/>
              </a:rPr>
              <a:t>Textures personnalisées</a:t>
            </a:r>
          </a:p>
          <a:p>
            <a:endParaRPr lang="fr-FR">
              <a:cs typeface="Calibri"/>
            </a:endParaRPr>
          </a:p>
        </p:txBody>
      </p:sp>
      <p:pic>
        <p:nvPicPr>
          <p:cNvPr id="4" name="Image 4" descr="Une image contenant intérieur&#10;&#10;Description générée avec un niveau de confiance très élevé">
            <a:extLst>
              <a:ext uri="{FF2B5EF4-FFF2-40B4-BE49-F238E27FC236}">
                <a16:creationId xmlns:a16="http://schemas.microsoft.com/office/drawing/2014/main" xmlns="" id="{3BB58CA2-FA35-4EEA-8098-44860BC8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7" y="3312738"/>
            <a:ext cx="5702135" cy="3191459"/>
          </a:xfrm>
          <a:prstGeom prst="rect">
            <a:avLst/>
          </a:prstGeom>
        </p:spPr>
      </p:pic>
      <p:pic>
        <p:nvPicPr>
          <p:cNvPr id="6" name="Image 6" descr="Une image contenant intérieur, mur, table&#10;&#10;Description générée avec un niveau de confiance très élevé">
            <a:extLst>
              <a:ext uri="{FF2B5EF4-FFF2-40B4-BE49-F238E27FC236}">
                <a16:creationId xmlns:a16="http://schemas.microsoft.com/office/drawing/2014/main" xmlns="" id="{E2C49F66-6AC9-4D43-905C-1F66014E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23" y="3310931"/>
            <a:ext cx="5702135" cy="31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5A105FB-B2C4-45D6-A165-482AB1B2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Une nouvelle </a:t>
            </a:r>
            <a:r>
              <a:rPr lang="fr-FR" dirty="0" err="1">
                <a:latin typeface="Market Deco" panose="02000000000000000000" pitchFamily="2" charset="0"/>
                <a:cs typeface="Calibri Light"/>
              </a:rPr>
              <a:t>map</a:t>
            </a:r>
            <a:r>
              <a:rPr lang="fr-FR" dirty="0">
                <a:latin typeface="Market Deco" panose="02000000000000000000" pitchFamily="2" charset="0"/>
                <a:cs typeface="Calibri Light"/>
              </a:rPr>
              <a:t> multijoueur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4E943DE-6520-4F45-A9B1-BCEAD4D4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Création d'une nouvelle </a:t>
            </a:r>
            <a:r>
              <a:rPr lang="fr-FR" err="1">
                <a:cs typeface="Calibri"/>
              </a:rPr>
              <a:t>map</a:t>
            </a:r>
            <a:r>
              <a:rPr lang="fr-FR">
                <a:cs typeface="Calibri"/>
              </a:rPr>
              <a:t> multijoueur avec obstacles et sans vide</a:t>
            </a:r>
          </a:p>
          <a:p>
            <a:endParaRPr lang="fr-FR">
              <a:cs typeface="Calibri"/>
            </a:endParaRPr>
          </a:p>
        </p:txBody>
      </p:sp>
      <p:pic>
        <p:nvPicPr>
          <p:cNvPr id="4" name="Image 4" descr="Une image contenant ciel&#10;&#10;Description générée avec un niveau de confiance élevé">
            <a:extLst>
              <a:ext uri="{FF2B5EF4-FFF2-40B4-BE49-F238E27FC236}">
                <a16:creationId xmlns:a16="http://schemas.microsoft.com/office/drawing/2014/main" xmlns="" id="{12FB98C2-1C4D-41E5-96DF-B4483A6B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36" y="2554865"/>
            <a:ext cx="6988628" cy="38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07F16F1-7AA9-4C2D-99CF-8F1E2820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Pour la prochaine </a:t>
            </a:r>
            <a:r>
              <a:rPr lang="fr-FR" dirty="0" smtClean="0">
                <a:latin typeface="Market Deco" panose="02000000000000000000" pitchFamily="2" charset="0"/>
                <a:cs typeface="Calibri Light"/>
              </a:rPr>
              <a:t>soutenance</a:t>
            </a:r>
            <a:endParaRPr lang="fr-FR" dirty="0">
              <a:latin typeface="Market Deco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9A9D2B0-D717-487D-A40D-8B3CF1BE8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Réalisation de deux nouveaux niveaux solo</a:t>
            </a:r>
          </a:p>
          <a:p>
            <a:r>
              <a:rPr lang="fr-FR" dirty="0">
                <a:cs typeface="Calibri"/>
              </a:rPr>
              <a:t>Réalisation d'une </a:t>
            </a:r>
            <a:r>
              <a:rPr lang="fr-FR" dirty="0" err="1">
                <a:cs typeface="Calibri"/>
              </a:rPr>
              <a:t>map</a:t>
            </a:r>
            <a:r>
              <a:rPr lang="fr-FR" dirty="0">
                <a:cs typeface="Calibri"/>
              </a:rPr>
              <a:t> multijoueur</a:t>
            </a:r>
          </a:p>
          <a:p>
            <a:r>
              <a:rPr lang="fr-FR" dirty="0">
                <a:cs typeface="Calibri"/>
              </a:rPr>
              <a:t>Apport de décor pour les différents niveaux</a:t>
            </a:r>
          </a:p>
          <a:p>
            <a:r>
              <a:rPr lang="fr-FR" dirty="0">
                <a:cs typeface="Calibri"/>
              </a:rPr>
              <a:t>Textures personnalisées sur les </a:t>
            </a:r>
            <a:r>
              <a:rPr lang="fr-FR" dirty="0" smtClean="0">
                <a:cs typeface="Calibri"/>
              </a:rPr>
              <a:t>niveaux</a:t>
            </a:r>
          </a:p>
          <a:p>
            <a:r>
              <a:rPr lang="fr-FR" dirty="0" smtClean="0">
                <a:cs typeface="Calibri"/>
              </a:rPr>
              <a:t>Intro</a:t>
            </a: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7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6E8805-9870-40B2-8FA1-897693F8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048"/>
            <a:ext cx="10515600" cy="1325563"/>
          </a:xfrm>
        </p:spPr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Menu login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9948BE6-BDE1-4DA1-9F68-4404ACAC8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0" r="-144" b="2466"/>
          <a:stretch/>
        </p:blipFill>
        <p:spPr>
          <a:xfrm>
            <a:off x="1691927" y="1376240"/>
            <a:ext cx="8808155" cy="53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6E8805-9870-40B2-8FA1-897693F8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79510"/>
            <a:ext cx="10515600" cy="1325563"/>
          </a:xfrm>
        </p:spPr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Menu </a:t>
            </a:r>
            <a:r>
              <a:rPr lang="en-US" dirty="0" err="1">
                <a:latin typeface="Market Deco" panose="02000000000000000000" pitchFamily="2" charset="0"/>
                <a:cs typeface="Calibri Light"/>
              </a:rPr>
              <a:t>multijoueur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41B1A7E2-9981-4781-B04E-9B46A2BF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0" r="-144" b="2466"/>
          <a:stretch/>
        </p:blipFill>
        <p:spPr>
          <a:xfrm>
            <a:off x="1682158" y="1395779"/>
            <a:ext cx="8769079" cy="53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6E8805-9870-40B2-8FA1-897693F8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79510"/>
            <a:ext cx="10515600" cy="1325563"/>
          </a:xfrm>
        </p:spPr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Menu pause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41B1A7E2-9981-4781-B04E-9B46A2BF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0" r="-144" b="2466"/>
          <a:stretch/>
        </p:blipFill>
        <p:spPr>
          <a:xfrm>
            <a:off x="1913395" y="1395779"/>
            <a:ext cx="8306604" cy="53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0990C-14C2-4717-AF7F-BD2BF88B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arket Deco" panose="02000000000000000000" pitchFamily="2" charset="0"/>
                <a:cs typeface="Calibri Light"/>
              </a:rPr>
              <a:t>Indicateur</a:t>
            </a:r>
            <a:r>
              <a:rPr lang="en-US" dirty="0">
                <a:latin typeface="Market Deco" panose="02000000000000000000" pitchFamily="2" charset="0"/>
                <a:cs typeface="Calibri Light"/>
              </a:rPr>
              <a:t> de </a:t>
            </a:r>
            <a:r>
              <a:rPr lang="en-US" dirty="0" err="1" smtClean="0">
                <a:latin typeface="Market Deco" panose="02000000000000000000" pitchFamily="2" charset="0"/>
                <a:cs typeface="Calibri Light"/>
              </a:rPr>
              <a:t>dEgats</a:t>
            </a:r>
            <a:r>
              <a:rPr lang="en-US" dirty="0" smtClean="0">
                <a:latin typeface="Market Deco" panose="02000000000000000000" pitchFamily="2" charset="0"/>
                <a:cs typeface="Calibri Light"/>
              </a:rPr>
              <a:t> </a:t>
            </a:r>
            <a:r>
              <a:rPr lang="en-US" dirty="0">
                <a:latin typeface="Market Deco" panose="02000000000000000000" pitchFamily="2" charset="0"/>
                <a:cs typeface="Calibri Light"/>
              </a:rPr>
              <a:t>et box bonus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179EC195-14C0-464D-B7E2-A44A376716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47" r="188" b="2941"/>
          <a:stretch/>
        </p:blipFill>
        <p:spPr>
          <a:xfrm>
            <a:off x="838200" y="2430305"/>
            <a:ext cx="5171842" cy="31324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B5152F3-9B4F-414F-A8E6-16D270311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647" r="188" b="3235"/>
          <a:stretch/>
        </p:blipFill>
        <p:spPr>
          <a:xfrm>
            <a:off x="6172200" y="2430305"/>
            <a:ext cx="5171842" cy="31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441DD-EF4C-490E-BEAA-2A1A2651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arket Deco" panose="02000000000000000000" pitchFamily="2" charset="0"/>
                <a:cs typeface="Calibri Light"/>
              </a:rPr>
              <a:t>Futures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EFA7A3-2523-4FD6-958F-082811AA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Ajout</a:t>
            </a:r>
            <a:r>
              <a:rPr lang="en-US">
                <a:cs typeface="Calibri"/>
              </a:rPr>
              <a:t> de sons </a:t>
            </a:r>
            <a:r>
              <a:rPr lang="en-US" err="1">
                <a:cs typeface="Calibri"/>
              </a:rPr>
              <a:t>d'ambiance</a:t>
            </a:r>
          </a:p>
          <a:p>
            <a:r>
              <a:rPr lang="en-US" err="1">
                <a:cs typeface="Calibri"/>
              </a:rPr>
              <a:t>Création</a:t>
            </a:r>
            <a:r>
              <a:rPr lang="en-US">
                <a:cs typeface="Calibri"/>
              </a:rPr>
              <a:t> d'un menu </a:t>
            </a:r>
            <a:r>
              <a:rPr lang="en-US" err="1">
                <a:cs typeface="Calibri"/>
              </a:rPr>
              <a:t>d'options</a:t>
            </a:r>
          </a:p>
          <a:p>
            <a:r>
              <a:rPr lang="en-US" err="1">
                <a:cs typeface="Calibri"/>
              </a:rPr>
              <a:t>Finition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graphismes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l'interface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ainsi</a:t>
            </a:r>
            <a:r>
              <a:rPr lang="en-US">
                <a:cs typeface="Calibri"/>
              </a:rPr>
              <a:t> que des </a:t>
            </a:r>
            <a:r>
              <a:rPr lang="en-US" err="1">
                <a:cs typeface="Calibri"/>
              </a:rPr>
              <a:t>différents</a:t>
            </a:r>
            <a:r>
              <a:rPr lang="en-US">
                <a:cs typeface="Calibri"/>
              </a:rPr>
              <a:t> menus.</a:t>
            </a:r>
          </a:p>
        </p:txBody>
      </p:sp>
    </p:spTree>
    <p:extLst>
      <p:ext uri="{BB962C8B-B14F-4D97-AF65-F5344CB8AC3E}">
        <p14:creationId xmlns:p14="http://schemas.microsoft.com/office/powerpoint/2010/main" val="15536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626BA7-BFE6-443E-91AE-E344FAA0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arket Deco" panose="02000000000000000000" pitchFamily="2" charset="0"/>
                <a:cs typeface="Calibri Light"/>
              </a:rPr>
              <a:t>Nouvelles</a:t>
            </a:r>
            <a:r>
              <a:rPr lang="en-US" dirty="0">
                <a:latin typeface="Market Deco" panose="02000000000000000000" pitchFamily="2" charset="0"/>
                <a:cs typeface="Calibri Light"/>
              </a:rPr>
              <a:t> inspirations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F7C04076-DD40-4F78-AA8D-5E81C5820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1" y="1825625"/>
            <a:ext cx="7459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8BC26EA-8244-42FF-A17F-2AB83271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2" y="-2240"/>
            <a:ext cx="12188363" cy="6859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924BD83-2CD1-45E4-87A9-E425D97DA1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Premiere </a:t>
            </a:r>
            <a:r>
              <a:rPr lang="en-US" err="1">
                <a:cs typeface="Calibri"/>
              </a:rPr>
              <a:t>soutenance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255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CDAFAD-39D5-4B69-93C7-A917C991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Conclusion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1896559-56E5-4B2C-AE0D-AB278C522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071" y="1825625"/>
            <a:ext cx="7755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6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A1BCDD43-5776-4326-B53E-AB61DF43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8" y="-426"/>
            <a:ext cx="12195858" cy="68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AB2BD1DE-D08E-402B-A3F7-B5B3CE14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675" y="2322533"/>
            <a:ext cx="3480120" cy="280131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5B9EE3E6-1460-4C36-95A1-82E96D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86"/>
            <a:ext cx="10515600" cy="1325563"/>
          </a:xfrm>
        </p:spPr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Difference des menu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07603AF4-CF1F-4AFA-AC08-59856874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50" y="1361955"/>
            <a:ext cx="2825766" cy="47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A3C58-B894-4623-AB86-2A5373CC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Les box's</a:t>
            </a:r>
            <a:endParaRPr lang="en-US" dirty="0">
              <a:latin typeface="Market Dec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AB7113-C4C4-4798-AE2F-E553EF2EE9C7}"/>
              </a:ext>
            </a:extLst>
          </p:cNvPr>
          <p:cNvSpPr txBox="1"/>
          <p:nvPr/>
        </p:nvSpPr>
        <p:spPr>
          <a:xfrm>
            <a:off x="1743917" y="3147349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Box.cs</a:t>
            </a:r>
            <a:r>
              <a:rPr lang="en-US">
                <a:cs typeface="Calibri"/>
              </a:rPr>
              <a:t> (abstract)</a:t>
            </a:r>
            <a:endParaRPr lang="en-US" err="1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F710EC6C-554C-4AF2-993A-ECE58C7EA9CF}"/>
              </a:ext>
            </a:extLst>
          </p:cNvPr>
          <p:cNvCxnSpPr/>
          <p:nvPr/>
        </p:nvCxnSpPr>
        <p:spPr>
          <a:xfrm>
            <a:off x="4182318" y="35167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F09B9F-271E-46CE-A771-2B9AEEAAD89D}"/>
              </a:ext>
            </a:extLst>
          </p:cNvPr>
          <p:cNvSpPr txBox="1"/>
          <p:nvPr/>
        </p:nvSpPr>
        <p:spPr>
          <a:xfrm>
            <a:off x="837237" y="1623349"/>
            <a:ext cx="1091299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Une </a:t>
            </a:r>
            <a:r>
              <a:rPr lang="en-US" err="1"/>
              <a:t>boite</a:t>
            </a:r>
            <a:r>
              <a:rPr lang="en-US"/>
              <a:t> qui </a:t>
            </a:r>
            <a:r>
              <a:rPr lang="en-US" err="1">
                <a:cs typeface="Calibri"/>
              </a:rPr>
              <a:t>contient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évènement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 </a:t>
            </a:r>
            <a:r>
              <a:rPr lang="en-US" err="1">
                <a:cs typeface="Calibri"/>
              </a:rPr>
              <a:t>déclenche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lorsque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joueur</a:t>
            </a:r>
            <a:r>
              <a:rPr lang="en-US">
                <a:cs typeface="Calibri"/>
              </a:rPr>
              <a:t> entre </a:t>
            </a:r>
            <a:r>
              <a:rPr lang="en-US" err="1">
                <a:cs typeface="Calibri"/>
              </a:rPr>
              <a:t>marche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dessus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3E9F0D-DD02-4603-A5C0-A57CA5492122}"/>
              </a:ext>
            </a:extLst>
          </p:cNvPr>
          <p:cNvSpPr txBox="1"/>
          <p:nvPr/>
        </p:nvSpPr>
        <p:spPr>
          <a:xfrm>
            <a:off x="4454323" y="4459147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Healbox.cs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FA584D1-79FF-405F-BA4A-387D467BA535}"/>
              </a:ext>
            </a:extLst>
          </p:cNvPr>
          <p:cNvCxnSpPr/>
          <p:nvPr/>
        </p:nvCxnSpPr>
        <p:spPr>
          <a:xfrm>
            <a:off x="4500622" y="3227407"/>
            <a:ext cx="3943109" cy="119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A4D180-3964-4848-86F1-4C1A33C0CE81}"/>
              </a:ext>
            </a:extLst>
          </p:cNvPr>
          <p:cNvSpPr txBox="1"/>
          <p:nvPr/>
        </p:nvSpPr>
        <p:spPr>
          <a:xfrm>
            <a:off x="7762753" y="4459146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… </a:t>
            </a:r>
            <a:r>
              <a:rPr lang="en-US">
                <a:cs typeface="Calibri"/>
              </a:rPr>
              <a:t>.</a:t>
            </a:r>
            <a:r>
              <a:rPr lang="en-US" err="1">
                <a:cs typeface="Calibri"/>
              </a:rPr>
              <a:t>cs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42832A-CE38-44E5-9694-474698E67565}"/>
              </a:ext>
            </a:extLst>
          </p:cNvPr>
          <p:cNvSpPr txBox="1"/>
          <p:nvPr/>
        </p:nvSpPr>
        <p:spPr>
          <a:xfrm>
            <a:off x="1406323" y="4478437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Wallhackbox.</a:t>
            </a:r>
            <a:r>
              <a:rPr lang="en-US" err="1">
                <a:cs typeface="Calibri"/>
              </a:rPr>
              <a:t>cs</a:t>
            </a:r>
            <a:endParaRPr lang="en-US" err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C6E7223-A9F2-432F-ACBF-40340A20C3D1}"/>
              </a:ext>
            </a:extLst>
          </p:cNvPr>
          <p:cNvCxnSpPr/>
          <p:nvPr/>
        </p:nvCxnSpPr>
        <p:spPr>
          <a:xfrm flipH="1">
            <a:off x="2530999" y="3516774"/>
            <a:ext cx="1178688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C852E7-882A-4652-9EAF-62F275EF8C71}"/>
              </a:ext>
            </a:extLst>
          </p:cNvPr>
          <p:cNvSpPr txBox="1"/>
          <p:nvPr/>
        </p:nvSpPr>
        <p:spPr>
          <a:xfrm>
            <a:off x="769714" y="6108540"/>
            <a:ext cx="1028603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Le script </a:t>
            </a:r>
            <a:r>
              <a:rPr lang="en-US" err="1">
                <a:cs typeface="Calibri"/>
              </a:rPr>
              <a:t>peut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être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attacher</a:t>
            </a:r>
            <a:r>
              <a:rPr lang="en-US">
                <a:cs typeface="Calibri"/>
              </a:rPr>
              <a:t> à </a:t>
            </a:r>
            <a:r>
              <a:rPr lang="en-US" err="1">
                <a:cs typeface="Calibri"/>
              </a:rPr>
              <a:t>n'importe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objet</a:t>
            </a:r>
            <a:r>
              <a:rPr lang="en-US">
                <a:cs typeface="Calibri"/>
              </a:rPr>
              <a:t> unity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F8A5B76-1130-4639-927D-0B497D09EC06}"/>
              </a:ext>
            </a:extLst>
          </p:cNvPr>
          <p:cNvCxnSpPr>
            <a:cxnSpLocks/>
          </p:cNvCxnSpPr>
          <p:nvPr/>
        </p:nvCxnSpPr>
        <p:spPr>
          <a:xfrm flipH="1">
            <a:off x="868745" y="5364390"/>
            <a:ext cx="234122" cy="1855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F93C41-5C6F-4DD1-AEA4-A214392871EB}"/>
              </a:ext>
            </a:extLst>
          </p:cNvPr>
          <p:cNvSpPr txBox="1"/>
          <p:nvPr/>
        </p:nvSpPr>
        <p:spPr>
          <a:xfrm>
            <a:off x="602110" y="5270771"/>
            <a:ext cx="22020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Hérite</a:t>
            </a:r>
          </a:p>
        </p:txBody>
      </p:sp>
    </p:spTree>
    <p:extLst>
      <p:ext uri="{BB962C8B-B14F-4D97-AF65-F5344CB8AC3E}">
        <p14:creationId xmlns:p14="http://schemas.microsoft.com/office/powerpoint/2010/main" val="2940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CD66E-BFB0-4A2A-87B0-E8479E57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Les types de box's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A92E4A0-BF26-4ADA-944D-1C09BD5E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997" y="1825625"/>
            <a:ext cx="78000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9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A8B698-3309-4B54-B5AD-246AC879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arket Deco" panose="02000000000000000000" pitchFamily="2" charset="0"/>
                <a:cs typeface="Calibri Light"/>
              </a:rPr>
              <a:t>Le </a:t>
            </a:r>
            <a:r>
              <a:rPr lang="en-US" dirty="0" err="1">
                <a:latin typeface="Market Deco" panose="02000000000000000000" pitchFamily="2" charset="0"/>
                <a:cs typeface="Calibri Light"/>
              </a:rPr>
              <a:t>wallhack</a:t>
            </a:r>
            <a:endParaRPr lang="en-US" dirty="0">
              <a:latin typeface="Market Deco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D496889-CA63-489D-B86B-5389100A0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900" y="1825625"/>
            <a:ext cx="10296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284</Words>
  <Application>Microsoft Office PowerPoint</Application>
  <PresentationFormat>Grand écran</PresentationFormat>
  <Paragraphs>76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Market Deco</vt:lpstr>
      <vt:lpstr>Thème Office</vt:lpstr>
      <vt:lpstr>Projet de fin d'année</vt:lpstr>
      <vt:lpstr>L'avancement du projet</vt:lpstr>
      <vt:lpstr>Présentation PowerPoint</vt:lpstr>
      <vt:lpstr>Présentation PowerPoint</vt:lpstr>
      <vt:lpstr>Présentation PowerPoint</vt:lpstr>
      <vt:lpstr>Difference des menu</vt:lpstr>
      <vt:lpstr>Les box's</vt:lpstr>
      <vt:lpstr>Les types de box's</vt:lpstr>
      <vt:lpstr>Le wallhack</vt:lpstr>
      <vt:lpstr>Les particules</vt:lpstr>
      <vt:lpstr>Restructuration du code</vt:lpstr>
      <vt:lpstr>Le garde (PNJ)</vt:lpstr>
      <vt:lpstr>GamePlay</vt:lpstr>
      <vt:lpstr>Joueur accroupi et bras en vue FPS</vt:lpstr>
      <vt:lpstr>FallenCoin et Gestionnaire des tAches</vt:lpstr>
      <vt:lpstr>Statistiques</vt:lpstr>
      <vt:lpstr>Synchronisation jeu-serveur web</vt:lpstr>
      <vt:lpstr>A venir</vt:lpstr>
      <vt:lpstr>CrEation des logo pour les rangs</vt:lpstr>
      <vt:lpstr>Niveau 1 et niveau 2</vt:lpstr>
      <vt:lpstr>LumiEres et textures</vt:lpstr>
      <vt:lpstr>Une nouvelle map multijoueur</vt:lpstr>
      <vt:lpstr>Pour la prochaine soutenance</vt:lpstr>
      <vt:lpstr>Menu login</vt:lpstr>
      <vt:lpstr>Menu multijoueur</vt:lpstr>
      <vt:lpstr>Menu pause</vt:lpstr>
      <vt:lpstr>Indicateur de dEgats et box bonus</vt:lpstr>
      <vt:lpstr>Futures modifications</vt:lpstr>
      <vt:lpstr>Nouvelles inspirations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fin d'année</dc:title>
  <cp:lastModifiedBy>hugo rosenkranz</cp:lastModifiedBy>
  <cp:revision>5</cp:revision>
  <dcterms:modified xsi:type="dcterms:W3CDTF">2018-05-02T12:25:24Z</dcterms:modified>
</cp:coreProperties>
</file>